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8" r:id="rId4"/>
    <p:sldId id="267" r:id="rId5"/>
    <p:sldId id="264" r:id="rId6"/>
    <p:sldId id="269" r:id="rId7"/>
    <p:sldId id="271" r:id="rId8"/>
    <p:sldId id="261" r:id="rId9"/>
    <p:sldId id="258" r:id="rId10"/>
    <p:sldId id="262" r:id="rId11"/>
    <p:sldId id="273" r:id="rId12"/>
    <p:sldId id="272" r:id="rId13"/>
    <p:sldId id="270" r:id="rId14"/>
    <p:sldId id="276" r:id="rId15"/>
    <p:sldId id="275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06.05.2016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/>
          <a:lstStyle/>
          <a:p>
            <a:r>
              <a:rPr lang="ru-RU" dirty="0" smtClean="0"/>
              <a:t>ООО НПО «</a:t>
            </a:r>
            <a:r>
              <a:rPr lang="ru-RU" dirty="0" err="1" smtClean="0"/>
              <a:t>Геопром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7992888" cy="42484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Некоторые особенности конструирования комплексных скважинных приборов для геофизических исследований в нефтяных и газовых скважин.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Приборы разработанные в ООО НПО «</a:t>
            </a:r>
            <a:r>
              <a:rPr lang="ru-RU" dirty="0" err="1" smtClean="0">
                <a:solidFill>
                  <a:schemeClr val="tx1"/>
                </a:solidFill>
              </a:rPr>
              <a:t>Геопром</a:t>
            </a:r>
            <a:r>
              <a:rPr lang="ru-RU" dirty="0" smtClean="0">
                <a:solidFill>
                  <a:schemeClr val="tx1"/>
                </a:solidFill>
              </a:rPr>
              <a:t>».</a:t>
            </a:r>
          </a:p>
          <a:p>
            <a:pPr algn="l"/>
            <a:endParaRPr lang="ru-RU" sz="1600" dirty="0" smtClean="0">
              <a:solidFill>
                <a:schemeClr val="tx1"/>
              </a:solidFill>
            </a:endParaRPr>
          </a:p>
          <a:p>
            <a:pPr algn="l"/>
            <a:endParaRPr lang="ru-RU" sz="1600" dirty="0" smtClean="0">
              <a:solidFill>
                <a:schemeClr val="tx1"/>
              </a:solidFill>
            </a:endParaRPr>
          </a:p>
          <a:p>
            <a:pPr algn="l"/>
            <a:endParaRPr lang="ru-RU" sz="1600" dirty="0" smtClean="0">
              <a:solidFill>
                <a:schemeClr val="tx1"/>
              </a:solidFill>
            </a:endParaRPr>
          </a:p>
          <a:p>
            <a:pPr algn="l"/>
            <a:endParaRPr lang="ru-RU" sz="1600" dirty="0" smtClean="0">
              <a:solidFill>
                <a:schemeClr val="tx1"/>
              </a:solidFill>
            </a:endParaRPr>
          </a:p>
          <a:p>
            <a:pPr algn="l"/>
            <a:endParaRPr lang="ru-RU" sz="1600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Докладчик</a:t>
            </a:r>
          </a:p>
          <a:p>
            <a:pPr algn="l"/>
            <a:endParaRPr lang="ru-RU" sz="1600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Директор ООО НПО «</a:t>
            </a:r>
            <a:r>
              <a:rPr lang="ru-RU" sz="1600" dirty="0" err="1" smtClean="0">
                <a:solidFill>
                  <a:schemeClr val="tx1"/>
                </a:solidFill>
              </a:rPr>
              <a:t>Геопром</a:t>
            </a:r>
            <a:r>
              <a:rPr lang="ru-RU" sz="1600" dirty="0" smtClean="0">
                <a:solidFill>
                  <a:schemeClr val="tx1"/>
                </a:solidFill>
              </a:rPr>
              <a:t>»               Киселев Аркадий Викторович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став элементов комплекса К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карданный плдвес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5884653" flipH="1">
            <a:off x="5199615" y="4657030"/>
            <a:ext cx="2080713" cy="1479635"/>
          </a:xfrm>
          <a:prstGeom prst="rect">
            <a:avLst/>
          </a:prstGeom>
        </p:spPr>
      </p:pic>
      <p:pic>
        <p:nvPicPr>
          <p:cNvPr id="6" name="Рисунок 1" descr="ПВС-1А-60 рек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4581128"/>
            <a:ext cx="288032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67744" y="2852936"/>
          <a:ext cx="5314950" cy="1472184"/>
        </p:xfrm>
        <a:graphic>
          <a:graphicData uri="http://schemas.openxmlformats.org/drawingml/2006/table">
            <a:tbl>
              <a:tblPr/>
              <a:tblGrid>
                <a:gridCol w="1439995"/>
                <a:gridCol w="991149"/>
                <a:gridCol w="1352261"/>
                <a:gridCol w="153154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Зонд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Единица измерения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Диапазон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Предел доп. основной погрешности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Rc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расстояние от центра прибора до стенок скважины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50-150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1,5 мм до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300 мм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100-300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115616" y="449233"/>
            <a:ext cx="691276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ПРОФИЛЕМЕР-КАВЕРНОМЕР СКВАЖИННЫЙ ТРУБНЫЙ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ПФТ-80-8, ПФТ-80-8 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(8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R+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ДС)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619672" y="1376481"/>
            <a:ext cx="66967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Предназначен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геофизических исследований нефтяных и газовых скважин в открытом стволе. Прибор обеспечивает измерение восьми,  расположенных через углы в 45 градусов,  расстояний от центра прибора до стенок скважины.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Отличается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малыми габаритами, высокой производительностью и надежностью, удобен в эксплуатации.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Решает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задачи изучения технического состояния скважины. Позволяет выполнять построение детальной картины профиля поперечного сечения скважины.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907704" y="4616841"/>
            <a:ext cx="64087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Длина			                                            3300 мм                           Диаметр                                                                                                          80мм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Масса		                                                                         70 кг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Параметры тока питания	                                                                 400 Гц, 400 мА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Максимальная рабочая температура                                         120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         150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    (т)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Максимальное рабочее давление	                                80 мПа         100 мПа (т)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Скорость каротажа		                                                   2000 м/час</a:t>
            </a:r>
          </a:p>
        </p:txBody>
      </p:sp>
      <p:pic>
        <p:nvPicPr>
          <p:cNvPr id="7" name="Рисунок 6" descr="ПФТ-80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268760"/>
            <a:ext cx="1296144" cy="468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95736" y="620688"/>
            <a:ext cx="504056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ПРОФИЛЕМЕР-КАВЕРНОМЕР СКВАЖИННЫЙ ТРУБНЫЙ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ПФТ-90-60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547664" y="1196752"/>
            <a:ext cx="727280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Прибор предназначен для оценки технического состояния обсадной колонны скважины.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Повреждения в обсадной колонне скважины могут оказаться очень дорогостоящими и привести к потерям в добыче, загрязнению окружающей среды и авариям.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Причиной повреждения могут стать геологические сдвиги, коррозия и эрозия.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Прибор ПФТ-90-60 обеспечивает точную оценку повреждений обсадной колонны, на основе которой можно предпринять соответствующие меры для увеличения срока эксплуатации скважины.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2420888"/>
            <a:ext cx="27900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Основные технические характеристики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907704" y="2852936"/>
          <a:ext cx="6264696" cy="2857082"/>
        </p:xfrm>
        <a:graphic>
          <a:graphicData uri="http://schemas.openxmlformats.org/drawingml/2006/table">
            <a:tbl>
              <a:tblPr/>
              <a:tblGrid>
                <a:gridCol w="3768004"/>
                <a:gridCol w="2496692"/>
              </a:tblGrid>
              <a:tr h="167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Диаметр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90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мм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Длина: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3,6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Давление (макс.):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80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МПа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Температура (макс.)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120 </a:t>
                      </a:r>
                      <a:r>
                        <a:rPr lang="ru-RU" sz="1100" baseline="30000" dirty="0" err="1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Количества измерительных рычагов: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Масса: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40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кг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4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Диапазон измерения диаметра: (радиусов):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100 –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280 мм</a:t>
                      </a:r>
                      <a:r>
                        <a:rPr lang="ru-RU" sz="1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(50 – 140 мм)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Основная погрешность измерения радиуса: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dirty="0" smtClean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100" u="sng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0,8 мм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Порог чувствительности при измерении радиусов: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&lt; 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0,1 </a:t>
                      </a: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мм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Вертикальное разрешение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мм при 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к = 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00 м / ч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Напряжение питания на головке прибора: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+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27 В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Ток питания: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220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мА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Напряжение управления приводом на головке прибора: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1100" u="sng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30 В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Ток управления приводом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0555"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&lt;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 А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06" marR="631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8" name="Рисунок 7" descr="ПФТ-90-6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792088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ФТ-90-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941168"/>
            <a:ext cx="8424936" cy="1449490"/>
          </a:xfrm>
          <a:prstGeom prst="rect">
            <a:avLst/>
          </a:prstGeom>
        </p:spPr>
      </p:pic>
      <p:pic>
        <p:nvPicPr>
          <p:cNvPr id="4" name="Рисунок 3" descr="Запись прибором ПФТ-90-60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7"/>
            <a:ext cx="8568952" cy="4536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важина с щелевой пефорацией ПФТ-90-6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568952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важина ПФТ-90-60 с коррозие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8136904" cy="5380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187624" y="476672"/>
            <a:ext cx="7056784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9370" tIns="45720" rIns="-180918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ПЕРЕХОДНИК ВРАЩАЮЩИЙСЯ СКВАЖИННЫЙ  ПВС-1А-60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5" name="Рисунок 1" descr="ПВС-1А-60 рек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576065" cy="424847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11960" y="764704"/>
            <a:ext cx="11018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 Назначение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403648" y="980728"/>
            <a:ext cx="74168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  <a:tab pos="45085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1.1 Переходник предназначен для предотвращения вращения скважинного прибора, содержащего выдвижные зонды, от вращения грузонесущего геофизического кабеля при выполнении каротажа нефтяных или газовых скважин.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  <a:tab pos="45085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1.2. Область применения – промыслово-геофизические исследования нефтяных и газовых скважин при температуре до 150 </a:t>
            </a:r>
            <a:r>
              <a:rPr kumimoji="0" lang="ru-RU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и давлении до 100 мПа.</a:t>
            </a:r>
            <a:endParaRPr kumimoji="0" lang="ru-RU" sz="1200" b="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475656" y="1988840"/>
            <a:ext cx="74168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1.3. Переходник рассчитан на работу совместно со следующими изделиями - трехжильным бронированным каротажным кабелем типа КГ3*0,75-60-150, оснащенным кабельным наконечником по ГОСТ 14213-89,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475656" y="2492896"/>
            <a:ext cx="74168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скважинным прибором, содержащим выдвижные зонды, прижимаемые к стенкам скважины (например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Профилемер-каверномер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скважинный ПФ-73-М, Прибор комплексный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микрокаротажа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К3А-723,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Профилемер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-каверномер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скважинный трубный ПФТ-90-6-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т.п.).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3131840" y="3212976"/>
            <a:ext cx="33843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2. Технические характеристики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1475656" y="3429000"/>
            <a:ext cx="727280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2.1. Максимально допустимое напряжение между контактами переходника, а также между каждым контактом и корпусом не более 380 В.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2.2. Максимально допустимый ток через контакты переходника 3 А.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2.3. Сопротивление изоляции между контактами переходника, а также между каждым контактом и корпусом не менее 100 мОм.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2.4. Сопротивление соединительных цепей между верхними и нижними контактами переходника не более 0,2 Ом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2.5. Максимальная осевая нагрузка 30000 Н (3000 кгс).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2.6. Момент сопротивления вращению переходника не более - 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1,5 Н*м (0,15 кгс*м).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2.7. Габаритные размеры переходника: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-  длина не более 500 мм;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-  диаметр не более 60 мм.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2.8. Масса переходника не более 6,8 кг.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691680" y="1124744"/>
            <a:ext cx="7128792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Предназначен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геофизических исследований нефтяных и газовых скважин в открытом стволе. Прибор обеспечивает измерение за один проход по интервалу исследования комплексом зондов БКЗ, зондом КС, зондом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трехэлектродного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БК, зондом ИК,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резистивиметром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ПС.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Отличается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малыми габаритами, высокой производительностью и надежностью, удобен в эксплуатации.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Решает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задачи электрического каротажа, выделения коллекторов, определения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и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нефтенасыщенности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763688" y="417294"/>
            <a:ext cx="6696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ПРИБОР  КОМПЛЕКСНЫЙ  ЭЛЕКТРИЧЕСКОГО  КАРОТАЖА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К1А-723-М, К1А-723-МФ, К1А-723-МТ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(БКЗ+КС+ПС+РЕЗ+БК+ИК)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195736" y="2348880"/>
          <a:ext cx="5314950" cy="2636418"/>
        </p:xfrm>
        <a:graphic>
          <a:graphicData uri="http://schemas.openxmlformats.org/drawingml/2006/table">
            <a:tbl>
              <a:tblPr/>
              <a:tblGrid>
                <a:gridCol w="1439995"/>
                <a:gridCol w="991149"/>
                <a:gridCol w="1352261"/>
                <a:gridCol w="1531545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Зонд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Единица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измерения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Диапазон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Предел доп. основной погрешности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4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A8,0M1,0N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A4,0M0,5N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A2,0M0,5N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N0,5M2,0A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A1,0M0,1N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Ом*м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0,2…5000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3+0,05(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Хв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/Х-1)%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A0,4M0,1N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N11M0,5A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Ом*м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0,2…1000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3+0,05(Хв/Х-1)%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ПС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-0,5…+0,5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25%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Резистивиметр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Ом*м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0,05…5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+0,</a:t>
                      </a: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(Хв/Х-1)%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Зонд БК-3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Ом*м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0,2…10000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10%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Зонд ИК (3И1)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для МФ - (6Ф1)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мСм/м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10…2500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+01(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Хв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/Х-1)%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267744" y="2066366"/>
            <a:ext cx="48245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технические характеристики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411760" y="5074731"/>
            <a:ext cx="48245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Длина		</a:t>
            </a:r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20470 мм    21270 мм 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мф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Длина корпуса                                                        3850 мм       4450 мм 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мф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Диаметр                                                                                        73 мм	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Масса		                              70 кг            75 кг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мф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 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Параметры тока питания	                                 400 Гц, 400 мА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Максимальная рабочая температура                  120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        150 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мт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Максимальное рабочее давление	   80 мПа        100 мПа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Скорость каротажа		               3000 м/час</a:t>
            </a:r>
          </a:p>
        </p:txBody>
      </p:sp>
      <p:pic>
        <p:nvPicPr>
          <p:cNvPr id="9" name="Рисунок 8" descr="К1А-723-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1512168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483768" y="4869160"/>
            <a:ext cx="61561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Длина			                                          2700 мм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Диаметр                                                                               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73мм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Масса		                                                                       55 кг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Параметры тока питания	                                                          400 Гц, 400 мА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Максимальная рабочая температура                                     120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          150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    (Т)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Максимальное рабочее давление	                            80 мПа        100 мПа  (Т)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Скорость каротажа		                                           3000 м/час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55776" y="3212976"/>
          <a:ext cx="5314950" cy="1472184"/>
        </p:xfrm>
        <a:graphic>
          <a:graphicData uri="http://schemas.openxmlformats.org/drawingml/2006/table">
            <a:tbl>
              <a:tblPr/>
              <a:tblGrid>
                <a:gridCol w="1439995"/>
                <a:gridCol w="991149"/>
                <a:gridCol w="1352261"/>
                <a:gridCol w="153154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Зонд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Диапазон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Предел доп. основной погрешности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Rc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– расстояние от центра прибора до стенок скважины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40-350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 мм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80-700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 мм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195736" y="1545575"/>
            <a:ext cx="65162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Предназначен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геофизических исследований нефтяных и газовых скважин в открытом стволе. Прибор обеспечивает измерение четырёх взаимно-перпендикулярных  расстояний от центра прибора до стенок скважины.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Отличается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малыми габаритами, высокой производительностью и надежностью, удобен в эксплуатации.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Решает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задачи изучения профиля поперечного сечения скважины.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27809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Основные технические характеристики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483768" y="476672"/>
            <a:ext cx="532859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ПРОФИЛЕМЕР-КАВЕРНОМЕР СКВАЖИННЫЙ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ПФ-73-М, ПФ-73-МТ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1052736"/>
            <a:ext cx="6671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(4R+ДС)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ПФ-73-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1224136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195736" y="800708"/>
            <a:ext cx="504056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(БМК+2МЗ+ДС)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563888" y="2132856"/>
            <a:ext cx="33123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технические характеристики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75656" y="1052736"/>
            <a:ext cx="72362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Предназначен для геофизических исследований нефтяных и газовых скважин в открытом стволе. Прибор обеспечивает измерение кажущегося удельного электрического сопротивления пород зондами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микрокаротажа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(МК) и бокового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микрокаротажа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(БМК), а также среднего диаметра скважин.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Отличается малыми габаритами, высокой производительностью и надежностью, удобен в эксплуатации.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Решает задачи электрического каротажа, выделения коллекторов, определения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и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нефтенасыщенности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267744" y="2420888"/>
          <a:ext cx="5314950" cy="2313432"/>
        </p:xfrm>
        <a:graphic>
          <a:graphicData uri="http://schemas.openxmlformats.org/drawingml/2006/table">
            <a:tbl>
              <a:tblPr/>
              <a:tblGrid>
                <a:gridCol w="1439995"/>
                <a:gridCol w="991149"/>
                <a:gridCol w="1352261"/>
                <a:gridCol w="153154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Зонд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Диапазон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Предел доп. основной погрешности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Градиент- микрозонд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А0,025М0,025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Ом*м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0,1…40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10%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Потенциал-микрозонд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А0,05М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Ом*м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0,1…40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10%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Зонд БМК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Ом*м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0,2…500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110-400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 мм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979712" y="4869160"/>
            <a:ext cx="61561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Длина			                                                 2600 мм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Диаметр электронного блока                                                                             73мм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Макс. диаметр                                                                    110 мм , 90 мм (М), 80 мм (2М)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Масса		                                                    80 кг , 78 кг (М), 76 кг (2М)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Параметры тока питания	                                                                400 Гц, 400 мА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Максимальная рабочая температура                                           120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,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   150 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(Т)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Максимальное рабочее давление	                                 80 мПа,   100 мПа (Т)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Скорость каротажа		                                            1000 м/час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835696" y="404664"/>
            <a:ext cx="655272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ПРИБОР  КОМПЛЕКСНЫЙ  МИКРОКАРОТАЖА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К3А-723, К3А-723-Т, К3А-723-М, К3А-723-МТ, К3А-723-2М, К3А-723-2М-Т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" name="Рисунок 9" descr="К3А-7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24744"/>
            <a:ext cx="936104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691680" y="332656"/>
            <a:ext cx="698477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ПРИБОР  КОМПЛЕКСНЫЙ  ЭЛЕКТРИЧЕСКОГО  КАРОТАЖА, И ИНКЛИНОМЕТРИИ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К1А-723-МИН, К1А-723-МИН+ГК, К1А-723-МИН+ГК-Т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195736" y="764704"/>
            <a:ext cx="504056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(БКЗ+КС+ПС+РЕЗ+БК+ИК+ИНКЛ+ГК)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91680" y="1124744"/>
            <a:ext cx="7128792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Предназначен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геофизических исследований нефтяных и газовых скважин в открытом стволе. Прибор обеспечивает измерение за один проход по интервалу исследования комплексом зондов БКЗ, зондом КС, зондом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трехэлектродного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БК, зондом ИК,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резистивиметром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ПС, инклинометром, ГК.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Отличается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малыми габаритами, высокой производительностью и надежностью, удобен в эксплуатации.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Решает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задачи электрического каротажа, выделения коллекторов, определения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и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нефтенасыщенности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563888" y="2060848"/>
            <a:ext cx="33123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технические характеристики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95736" y="2348880"/>
          <a:ext cx="5314950" cy="2802742"/>
        </p:xfrm>
        <a:graphic>
          <a:graphicData uri="http://schemas.openxmlformats.org/drawingml/2006/table">
            <a:tbl>
              <a:tblPr/>
              <a:tblGrid>
                <a:gridCol w="1439995"/>
                <a:gridCol w="991149"/>
                <a:gridCol w="1352261"/>
                <a:gridCol w="1531545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Зонд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Единица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измерения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Диапазон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Предел доп. основной погрешности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4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A8,0M1,0N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A4,0M0,5N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A2,0M0,5N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N0,5M2,0A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A1,0M0,1N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Ом*м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0,2…5000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3+0,05(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Хв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/Х-1)%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A0,4M0,1N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N11M0,5A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Ом*м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0,2…1000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3+0,05(Хв/Х-1)%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ПС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-0,5…+0,5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25%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Резистивиметр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Ом*м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0,05…5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+0,</a:t>
                      </a: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(Хв/Х-1)%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Зонд БК-3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Ом*м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0,2…10000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10%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Зонд ИК (</a:t>
                      </a:r>
                      <a:r>
                        <a:rPr kumimoji="0" lang="ru-RU" sz="1100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3И1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мСм/м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10…2500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+01(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Хв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/Х-1)%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Зенит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Азимут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град.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град.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0…180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0…360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00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</a:t>
                      </a:r>
                      <a:r>
                        <a:rPr kumimoji="0" lang="ru-RU" sz="10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0,25 град.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00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1000" u="non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 град</a:t>
                      </a:r>
                      <a:endParaRPr kumimoji="0" lang="ru-RU" sz="1000" u="sng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411760" y="5229200"/>
            <a:ext cx="48245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Длина		</a:t>
            </a:r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21520 мм    22020 мм 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мф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Длина корпуса                                                        4850 мм       5350 мм 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мф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Диаметр                                                                                        73 мм	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Масса		                             85кг            95 кг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мф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 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Параметры тока питания	                                 400 Гц, 400 мА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Максимальная рабочая температура                  120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        150 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мт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Максимальное рабочее давление	   80 мПа        100 мПа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Скорость каротажа		        3000 м/час</a:t>
            </a:r>
          </a:p>
        </p:txBody>
      </p:sp>
      <p:pic>
        <p:nvPicPr>
          <p:cNvPr id="10" name="Рисунок 9" descr="К1А-723-М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1512168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55776" y="2852936"/>
          <a:ext cx="5314950" cy="1472184"/>
        </p:xfrm>
        <a:graphic>
          <a:graphicData uri="http://schemas.openxmlformats.org/drawingml/2006/table">
            <a:tbl>
              <a:tblPr/>
              <a:tblGrid>
                <a:gridCol w="1439995"/>
                <a:gridCol w="991149"/>
                <a:gridCol w="1352261"/>
                <a:gridCol w="153154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Зонд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Единица измерения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Диапазон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Предел доп. основной погрешности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Rc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расстояние от центра прибора до стенок скважины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50-300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1,5 мм до 100 мм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 мм до 300 мм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100-600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мм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979712" y="449233"/>
            <a:ext cx="540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ПРОФИЛЕМЕР-КАВЕРНОМЕР СКВАЖИННЫЙ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ПФ-80-8, ПФ-80-8 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(8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R+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ДС)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619672" y="1376481"/>
            <a:ext cx="66967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Предназначен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геофизических исследований нефтяных и газовых скважин в открытом стволе. Прибор обеспечивает измерение восьми,  расположенных через углы в 45 градусов,  расстояний от центра прибора до стенок скважины.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Отличается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малыми габаритами, высокой производительностью и надежностью, удобен в эксплуатации.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Решает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задачи изучения технического состояния скважины. Позволяет выполнять построение детальной картины профиля поперечного сечения скважины.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907704" y="4616841"/>
            <a:ext cx="64087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Длина			                                            3300 мм                           Диаметр                                                                                                          80мм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Масса		                                                                         70 кг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Параметры тока питания	                                                                 400 Гц, 400 мА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Максимальная рабочая температура                                         120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         150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    (т)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Максимальное рабочее давление	                                80 мПа         100 мПа (т)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Скорость каротажа		                                                   2000 м/час</a:t>
            </a:r>
          </a:p>
        </p:txBody>
      </p:sp>
      <p:pic>
        <p:nvPicPr>
          <p:cNvPr id="7" name="Рисунок 6" descr="ПФ-80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268760"/>
            <a:ext cx="1296144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1А-723-М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052736"/>
            <a:ext cx="1283970" cy="4861560"/>
          </a:xfrm>
          <a:prstGeom prst="rect">
            <a:avLst/>
          </a:prstGeom>
        </p:spPr>
      </p:pic>
      <p:pic>
        <p:nvPicPr>
          <p:cNvPr id="6" name="Рисунок 5" descr="К1А-723-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340768"/>
            <a:ext cx="1283970" cy="4572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43608" y="692696"/>
            <a:ext cx="6912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Скважинные приборы, разработанные и поставленные на производство в ООО НПО «</a:t>
            </a:r>
            <a:r>
              <a:rPr lang="ru-RU" sz="1200" b="1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Геопром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5877272"/>
            <a:ext cx="963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К1А-723-М</a:t>
            </a:r>
          </a:p>
          <a:p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812 шт.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5877272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ПФ-73-М </a:t>
            </a:r>
          </a:p>
          <a:p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492 шт.</a:t>
            </a: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51920" y="5877272"/>
            <a:ext cx="86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К3А-723 </a:t>
            </a:r>
          </a:p>
          <a:p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471 шт.</a:t>
            </a: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5877272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К1А-723-МИН </a:t>
            </a:r>
          </a:p>
          <a:p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162 шт.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092280" y="5805264"/>
            <a:ext cx="86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ПФ-80-8 </a:t>
            </a:r>
          </a:p>
          <a:p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37 шт.</a:t>
            </a:r>
            <a:endParaRPr lang="ru-RU" sz="1200" dirty="0"/>
          </a:p>
        </p:txBody>
      </p:sp>
      <p:pic>
        <p:nvPicPr>
          <p:cNvPr id="15" name="Рисунок 14" descr="ПФ-73-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2708920"/>
            <a:ext cx="936104" cy="2875784"/>
          </a:xfrm>
          <a:prstGeom prst="rect">
            <a:avLst/>
          </a:prstGeom>
        </p:spPr>
      </p:pic>
      <p:pic>
        <p:nvPicPr>
          <p:cNvPr id="16" name="Рисунок 15" descr="К3А-7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2708920"/>
            <a:ext cx="576064" cy="2952328"/>
          </a:xfrm>
          <a:prstGeom prst="rect">
            <a:avLst/>
          </a:prstGeom>
        </p:spPr>
      </p:pic>
      <p:pic>
        <p:nvPicPr>
          <p:cNvPr id="17" name="Рисунок 16" descr="ПФ-80-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2276872"/>
            <a:ext cx="936104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92228"/>
            <a:ext cx="8568952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СКВАЖИННЫЕ ГЕОФИЗИЧЕСКИЕ ПРИБОРЫ КОМПЛЕКСА К8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Комплекс К8 представляет собой набор конструктивно законченных элементов, из которых, путем их механического соединения, могут быть собраны комплексные скважинные приборы с различным составом реализуемых методов для геофизических исследований нефтяных и газовых скважин в открытом стволе.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В состав элементов комплекса К8 входят: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1. Зонды, представляют собой устройства, реализующие те или иные геофизические методы исследования скважин.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2. Блоки электронные, предназначены для согласования сигналов от зондов со входом блока телеизмерительной системы комплекса.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3. Блок ТИС, предназначен для передачи информации от скважинного прибора по геофизическому грузонесущему кабелю к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каротажному регистратору, а также для питания электронных схем скважинного прибора напряжениями постоянного тока.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4. Блок адаптера ТИС, питает электронные схемы зондов скважинного прибора, расположенных выше зонда БКЗ, принимает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сигналы от них и встраивает их в поток передаваемой информации от блока ТИС, размещенного ниже.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5. Узлы соединений, заглушки.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Почти все элементы комплекса К8 заканчиваются сверху и снизу узлами стыковки, обеспечивающими их механическое и электрическое соединение между собой в составе скважинного прибора.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В качестве базового комплекса взят комплекс, обеспечивающий измерение за один проход по интервалу исследований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зондами следующих методов исследования.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R(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ДС)+ИК(4ИК)+БМК+2МЗ+ДС+БК(2БК)+БКЗ+КС+ПС+РЕЗ+ИНКЛ+ГК+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ВИКИЗ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ru-RU" sz="12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2НКт(НГК)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ГГК-П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Обеспечивается возможность подсоединения к скважинному прибору комплекса К8 стандартного прибора ВИКИЗ.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Принципиальное отличие предлагаемого комплекса от известных систем состоит в то, что его составные части не являются самостоятельными скважинными приборами, пригодными для выполнения каротажа, а являются лишь узлами скважинного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прибора.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Это позволило размещать узлы одних зондовых установок внутри других к первым не относящимся. В итоге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габариты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комплексного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скважинного прибора, реализованного из элементов комплекса К8, при одинаковом наборе методов и прочих характеристик, существенно меньше, чем у комплексных скважинных приборов, построенных на основе вертикальной сборки из модулей методов. 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Скважинные приборы комплекса К8 собираются полностью на мостках и поднимаются над устьем скважины в собранном виде. 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8А-723 - Варианты компановок 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1483</TotalTime>
  <Words>1625</Words>
  <Application>Microsoft Office PowerPoint</Application>
  <PresentationFormat>Экран (4:3)</PresentationFormat>
  <Paragraphs>358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ООО НПО «Геопром»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ООО НПО «Геопром»</dc:title>
  <cp:lastModifiedBy>Kiselyv</cp:lastModifiedBy>
  <cp:revision>172</cp:revision>
  <dcterms:modified xsi:type="dcterms:W3CDTF">2016-05-06T05:46:24Z</dcterms:modified>
</cp:coreProperties>
</file>